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65" r:id="rId7"/>
    <p:sldId id="266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76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BD536B-256D-44FC-AB15-4F4B060EA433}" type="datetimeFigureOut">
              <a:rPr lang="en-GB" smtClean="0"/>
              <a:t>22/04/2018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D5726A0-FED8-4E9B-B8F1-9E4B6F3A35BC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C00000"/>
                </a:solidFill>
                <a:latin typeface="Bernard MT Condensed" pitchFamily="18" charset="0"/>
              </a:rPr>
              <a:t>REAL-TIME SYSTEMS</a:t>
            </a:r>
            <a:endParaRPr lang="en-GB" dirty="0">
              <a:solidFill>
                <a:srgbClr val="C00000"/>
              </a:solidFill>
              <a:latin typeface="Bernard MT Condense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A Real-time License Plate Recognition System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Introduction</a:t>
            </a:r>
            <a:endParaRPr lang="en-GB" dirty="0">
              <a:solidFill>
                <a:srgbClr val="C0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This project is aimed at designing an automatic system for detecting </a:t>
            </a:r>
            <a:r>
              <a:rPr lang="en-GB" sz="2800" dirty="0"/>
              <a:t>license </a:t>
            </a:r>
            <a:r>
              <a:rPr lang="en-GB" sz="2800" dirty="0" smtClean="0"/>
              <a:t>plates in real time. </a:t>
            </a:r>
          </a:p>
          <a:p>
            <a:r>
              <a:rPr lang="en-US" sz="2800" dirty="0" smtClean="0"/>
              <a:t>Real Time Systems (RTS) </a:t>
            </a:r>
            <a:r>
              <a:rPr lang="en-GB" sz="2800" dirty="0" smtClean="0"/>
              <a:t>use devices that are designed to work with</a:t>
            </a:r>
            <a:r>
              <a:rPr lang="en-GB" sz="2800" dirty="0"/>
              <a:t> real-time </a:t>
            </a:r>
            <a:r>
              <a:rPr lang="en-GB" sz="2800" dirty="0" smtClean="0"/>
              <a:t>applications and typically process the data with no </a:t>
            </a:r>
            <a:r>
              <a:rPr lang="en-GB" sz="2800" dirty="0"/>
              <a:t>buffer delays. </a:t>
            </a:r>
            <a:endParaRPr lang="en-GB" sz="2800" dirty="0" smtClean="0"/>
          </a:p>
          <a:p>
            <a:r>
              <a:rPr lang="en-GB" sz="2800" dirty="0" smtClean="0"/>
              <a:t>Like other typical RTS, the processing</a:t>
            </a:r>
            <a:r>
              <a:rPr lang="en-GB" sz="2800" dirty="0"/>
              <a:t> time </a:t>
            </a:r>
            <a:r>
              <a:rPr lang="en-GB" sz="2800" dirty="0" smtClean="0"/>
              <a:t>for this device will be assessed in </a:t>
            </a:r>
            <a:r>
              <a:rPr lang="en-GB" sz="2800" dirty="0"/>
              <a:t>tenths of seconds or </a:t>
            </a:r>
            <a:r>
              <a:rPr lang="en-GB" sz="2800" dirty="0" smtClean="0"/>
              <a:t>less. </a:t>
            </a:r>
          </a:p>
          <a:p>
            <a:r>
              <a:rPr lang="en-US" sz="2800" dirty="0" smtClean="0"/>
              <a:t>There are various factors that will be used to assess the efficacy of the device under different working conditions.</a:t>
            </a:r>
            <a:endParaRPr lang="en-GB" sz="2800" dirty="0" smtClean="0"/>
          </a:p>
          <a:p>
            <a:endParaRPr lang="en-GB" sz="2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Background of the System</a:t>
            </a:r>
            <a:endParaRPr lang="en-GB" dirty="0">
              <a:solidFill>
                <a:srgbClr val="C0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In many parking lots,  managers experience challenges in terms of recognizing </a:t>
            </a:r>
            <a:r>
              <a:rPr lang="en-GB" sz="2800" dirty="0"/>
              <a:t>the vehicles </a:t>
            </a:r>
            <a:r>
              <a:rPr lang="en-GB" sz="2800" dirty="0" smtClean="0"/>
              <a:t>going into </a:t>
            </a:r>
            <a:r>
              <a:rPr lang="en-GB" sz="2800" dirty="0"/>
              <a:t>the parking </a:t>
            </a:r>
            <a:r>
              <a:rPr lang="en-GB" sz="2800" dirty="0" smtClean="0"/>
              <a:t>lot.</a:t>
            </a:r>
          </a:p>
          <a:p>
            <a:r>
              <a:rPr lang="en-GB" sz="2800" dirty="0" smtClean="0"/>
              <a:t>Additionally, it also takes a lot of time to </a:t>
            </a:r>
            <a:r>
              <a:rPr lang="en-GB" sz="2800" dirty="0"/>
              <a:t>recognize </a:t>
            </a:r>
            <a:r>
              <a:rPr lang="en-GB" sz="2800" dirty="0" smtClean="0"/>
              <a:t>the types </a:t>
            </a:r>
            <a:r>
              <a:rPr lang="en-GB" sz="2800" dirty="0"/>
              <a:t>of license plates </a:t>
            </a:r>
            <a:r>
              <a:rPr lang="en-GB" sz="2800" dirty="0" smtClean="0"/>
              <a:t>efficiently and accurately, especially when the lighting conditions are not conducive.</a:t>
            </a:r>
          </a:p>
          <a:p>
            <a:r>
              <a:rPr lang="en-US" sz="2800" dirty="0" smtClean="0"/>
              <a:t>Therefore, there is need for a system that allows for fast, accurate, and efficient recognition of license plates under various lighting conditions.</a:t>
            </a:r>
            <a:endParaRPr lang="en-GB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Features/Design of the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800" dirty="0" smtClean="0"/>
              <a:t>In this project, the prototype will be developed using a device that allows detection of license plates of the vehicles entering and leaving the parking area.</a:t>
            </a:r>
          </a:p>
          <a:p>
            <a:r>
              <a:rPr lang="en-GB" sz="2800" dirty="0" smtClean="0"/>
              <a:t>In this real time system for license plate recognition , there are various models that can be used to inform the design, such as the Hidden Markov and Fourier transform and models.</a:t>
            </a:r>
          </a:p>
          <a:p>
            <a:r>
              <a:rPr lang="en-GB" sz="2800" dirty="0" smtClean="0"/>
              <a:t>The device for detecting the plates will focus in identifying carious characters and segmenting them in a way that they are easily recognizable.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Features/Design of the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229600" cy="4525963"/>
          </a:xfrm>
        </p:spPr>
        <p:txBody>
          <a:bodyPr>
            <a:noAutofit/>
          </a:bodyPr>
          <a:lstStyle/>
          <a:p>
            <a:r>
              <a:rPr lang="en-GB" sz="2800" dirty="0" smtClean="0"/>
              <a:t> Studies on other RTS systems that have been made show that these systems have a high rate of efficiency.</a:t>
            </a:r>
          </a:p>
          <a:p>
            <a:r>
              <a:rPr lang="en-GB" sz="2800" dirty="0" smtClean="0"/>
              <a:t>For instance, a study model using Indonesia license plates successfully recognized all of them under various lighting conditions. Another factor that will be taken into account is camera position.</a:t>
            </a:r>
          </a:p>
          <a:p>
            <a:r>
              <a:rPr lang="en-US" sz="2800" dirty="0" smtClean="0"/>
              <a:t>This estimated success rate should be above 80% </a:t>
            </a:r>
            <a:r>
              <a:rPr lang="en-GB" sz="2800" dirty="0" smtClean="0"/>
              <a:t>and the average the recognition process must not exceed is 6 seconds.</a:t>
            </a:r>
          </a:p>
          <a:p>
            <a:r>
              <a:rPr lang="en-GB" sz="2800" dirty="0" smtClean="0"/>
              <a:t>Moreover, the system must be able to work under various positions of the camera.</a:t>
            </a:r>
          </a:p>
          <a:p>
            <a:endParaRPr lang="en-GB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Significance of the System</a:t>
            </a:r>
            <a:endParaRPr lang="en-GB" dirty="0">
              <a:solidFill>
                <a:srgbClr val="C0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cs typeface="Arial" pitchFamily="34" charset="0"/>
              </a:rPr>
              <a:t>This system will reduce the congestion that is caused by delayed checking of license plates.</a:t>
            </a:r>
          </a:p>
          <a:p>
            <a:r>
              <a:rPr lang="en-US" sz="2800" dirty="0" smtClean="0">
                <a:cs typeface="Arial" pitchFamily="34" charset="0"/>
              </a:rPr>
              <a:t>The system will minimize the </a:t>
            </a:r>
            <a:r>
              <a:rPr lang="en-US" sz="2800" dirty="0">
                <a:cs typeface="Arial" pitchFamily="34" charset="0"/>
              </a:rPr>
              <a:t>e</a:t>
            </a:r>
            <a:r>
              <a:rPr lang="en-US" sz="2800" dirty="0" smtClean="0">
                <a:cs typeface="Arial" pitchFamily="34" charset="0"/>
              </a:rPr>
              <a:t>rrors associated with manual identification of license plates.</a:t>
            </a:r>
          </a:p>
          <a:p>
            <a:r>
              <a:rPr lang="en-US" sz="2800" dirty="0" smtClean="0">
                <a:cs typeface="Arial" pitchFamily="34" charset="0"/>
              </a:rPr>
              <a:t>The system will allow easy recording of all the vehicles that enter and leave the parking lot.</a:t>
            </a:r>
          </a:p>
          <a:p>
            <a:endParaRPr lang="en-GB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Drawbacks of the System</a:t>
            </a:r>
            <a:endParaRPr lang="en-GB" dirty="0">
              <a:solidFill>
                <a:srgbClr val="C0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might be too expensive to install, which might not be reasonable for certain potential customers.</a:t>
            </a:r>
          </a:p>
          <a:p>
            <a:r>
              <a:rPr lang="en-US" dirty="0" smtClean="0"/>
              <a:t>The device </a:t>
            </a:r>
            <a:r>
              <a:rPr lang="en-US" dirty="0"/>
              <a:t>w</a:t>
            </a:r>
            <a:r>
              <a:rPr lang="en-US" dirty="0" smtClean="0"/>
              <a:t>ill require certain technical skills to operate it, which implies that firms intending to purchase it must incur further costs. </a:t>
            </a:r>
          </a:p>
          <a:p>
            <a:r>
              <a:rPr lang="en-US" dirty="0" smtClean="0"/>
              <a:t>The device might need modifications for it to be mobile enough in order to accommodate various camera angles. </a:t>
            </a:r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latin typeface="Bernard MT Condensed" pitchFamily="18" charset="0"/>
              </a:rPr>
              <a:t>Conclusion</a:t>
            </a:r>
            <a:endParaRPr lang="en-GB" dirty="0">
              <a:solidFill>
                <a:srgbClr val="C00000"/>
              </a:solidFill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This project aims to be successful because it borrows from models that have been highly efficient.</a:t>
            </a:r>
          </a:p>
          <a:p>
            <a:r>
              <a:rPr lang="en-US" sz="2800" dirty="0" smtClean="0"/>
              <a:t>Considering the challenges that many parking operators have experienced while recording cars that enter and leave the paring lot, this real time license place detection system proves extremely invaluable. </a:t>
            </a:r>
          </a:p>
          <a:p>
            <a:r>
              <a:rPr lang="en-US" sz="2800" dirty="0" smtClean="0"/>
              <a:t>Due to the projected drawbacks, the design aims to work minimize the disadvantages as much as possible. </a:t>
            </a:r>
          </a:p>
          <a:p>
            <a:endParaRPr lang="en-GB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</TotalTime>
  <Words>462</Words>
  <Application>Microsoft Office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REAL-TIME SYSTEMS</vt:lpstr>
      <vt:lpstr>Introduction</vt:lpstr>
      <vt:lpstr>Background of the System</vt:lpstr>
      <vt:lpstr>Features/Design of the System</vt:lpstr>
      <vt:lpstr>Features/Design of the System</vt:lpstr>
      <vt:lpstr>Significance of the System</vt:lpstr>
      <vt:lpstr>Drawbacks of the System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REAL-TIME SYSTEMS</dc:title>
  <dc:creator>MACHARIA</dc:creator>
  <cp:lastModifiedBy>Windows User</cp:lastModifiedBy>
  <cp:revision>10</cp:revision>
  <dcterms:created xsi:type="dcterms:W3CDTF">2018-04-22T19:16:49Z</dcterms:created>
  <dcterms:modified xsi:type="dcterms:W3CDTF">2018-04-22T20:46:36Z</dcterms:modified>
</cp:coreProperties>
</file>